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9"/>
  </p:notesMasterIdLst>
  <p:handoutMasterIdLst>
    <p:handoutMasterId r:id="rId80"/>
  </p:handoutMasterIdLst>
  <p:sldIdLst>
    <p:sldId id="256" r:id="rId2"/>
    <p:sldId id="264" r:id="rId3"/>
    <p:sldId id="388" r:id="rId4"/>
    <p:sldId id="379" r:id="rId5"/>
    <p:sldId id="389" r:id="rId6"/>
    <p:sldId id="310" r:id="rId7"/>
    <p:sldId id="311" r:id="rId8"/>
    <p:sldId id="313" r:id="rId9"/>
    <p:sldId id="390" r:id="rId10"/>
    <p:sldId id="314" r:id="rId11"/>
    <p:sldId id="391" r:id="rId12"/>
    <p:sldId id="315" r:id="rId13"/>
    <p:sldId id="316" r:id="rId14"/>
    <p:sldId id="317" r:id="rId15"/>
    <p:sldId id="392" r:id="rId16"/>
    <p:sldId id="318" r:id="rId17"/>
    <p:sldId id="319" r:id="rId18"/>
    <p:sldId id="320" r:id="rId19"/>
    <p:sldId id="322" r:id="rId20"/>
    <p:sldId id="393" r:id="rId21"/>
    <p:sldId id="323" r:id="rId22"/>
    <p:sldId id="324" r:id="rId23"/>
    <p:sldId id="325" r:id="rId24"/>
    <p:sldId id="326" r:id="rId25"/>
    <p:sldId id="328" r:id="rId26"/>
    <p:sldId id="394" r:id="rId27"/>
    <p:sldId id="327" r:id="rId28"/>
    <p:sldId id="332" r:id="rId29"/>
    <p:sldId id="331" r:id="rId30"/>
    <p:sldId id="330" r:id="rId31"/>
    <p:sldId id="329" r:id="rId32"/>
    <p:sldId id="333" r:id="rId33"/>
    <p:sldId id="395" r:id="rId34"/>
    <p:sldId id="334" r:id="rId35"/>
    <p:sldId id="335" r:id="rId36"/>
    <p:sldId id="336" r:id="rId37"/>
    <p:sldId id="337" r:id="rId38"/>
    <p:sldId id="383" r:id="rId39"/>
    <p:sldId id="338" r:id="rId40"/>
    <p:sldId id="396" r:id="rId41"/>
    <p:sldId id="339" r:id="rId42"/>
    <p:sldId id="340" r:id="rId43"/>
    <p:sldId id="347" r:id="rId44"/>
    <p:sldId id="341" r:id="rId45"/>
    <p:sldId id="397" r:id="rId46"/>
    <p:sldId id="342" r:id="rId47"/>
    <p:sldId id="343" r:id="rId48"/>
    <p:sldId id="346" r:id="rId49"/>
    <p:sldId id="352" r:id="rId50"/>
    <p:sldId id="399" r:id="rId51"/>
    <p:sldId id="370" r:id="rId52"/>
    <p:sldId id="350" r:id="rId53"/>
    <p:sldId id="354" r:id="rId54"/>
    <p:sldId id="353" r:id="rId55"/>
    <p:sldId id="401" r:id="rId56"/>
    <p:sldId id="400" r:id="rId57"/>
    <p:sldId id="361" r:id="rId58"/>
    <p:sldId id="402" r:id="rId59"/>
    <p:sldId id="357" r:id="rId60"/>
    <p:sldId id="358" r:id="rId61"/>
    <p:sldId id="359" r:id="rId62"/>
    <p:sldId id="360" r:id="rId63"/>
    <p:sldId id="362" r:id="rId64"/>
    <p:sldId id="363" r:id="rId65"/>
    <p:sldId id="364" r:id="rId66"/>
    <p:sldId id="371" r:id="rId67"/>
    <p:sldId id="380" r:id="rId68"/>
    <p:sldId id="365" r:id="rId69"/>
    <p:sldId id="366" r:id="rId70"/>
    <p:sldId id="404" r:id="rId71"/>
    <p:sldId id="372" r:id="rId72"/>
    <p:sldId id="373" r:id="rId73"/>
    <p:sldId id="405" r:id="rId74"/>
    <p:sldId id="374" r:id="rId75"/>
    <p:sldId id="375" r:id="rId76"/>
    <p:sldId id="377" r:id="rId77"/>
    <p:sldId id="387" r:id="rId7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4" autoAdjust="0"/>
  </p:normalViewPr>
  <p:slideViewPr>
    <p:cSldViewPr>
      <p:cViewPr varScale="1">
        <p:scale>
          <a:sx n="79" d="100"/>
          <a:sy n="79" d="100"/>
        </p:scale>
        <p:origin x="12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65AA-A427-473D-B52D-915FB98FA65C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4221-1697-48FB-87A2-784736CBC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C849F-4A96-4405-B3A6-9D7C06CA9C32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2EE9C-8D75-455C-BE20-3C12B72A6B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EE9C-8D75-455C-BE20-3C12B72A6BC7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EE9C-8D75-455C-BE20-3C12B72A6BC7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143A39-9CD3-47A0-AC85-5E27ADA3C7F5}" type="datetimeFigureOut">
              <a:rPr lang="pl-PL" smtClean="0"/>
              <a:pPr/>
              <a:t>2018-12-14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8DDC00-E58C-42FA-952F-7E16C24402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200400"/>
            <a:ext cx="6724600" cy="2532856"/>
          </a:xfrm>
        </p:spPr>
        <p:txBody>
          <a:bodyPr>
            <a:normAutofit/>
          </a:bodyPr>
          <a:lstStyle/>
          <a:p>
            <a:pPr algn="ctr"/>
            <a:endParaRPr lang="pl-PL" b="1" dirty="0" smtClean="0">
              <a:latin typeface="Franklin Gothic Book" pitchFamily="34" charset="0"/>
            </a:endParaRPr>
          </a:p>
          <a:p>
            <a:pPr algn="ctr"/>
            <a:r>
              <a:rPr lang="pl-PL" b="1" dirty="0" smtClean="0">
                <a:latin typeface="Constantia" pitchFamily="18" charset="0"/>
              </a:rPr>
              <a:t>Podsumowanie działań </a:t>
            </a:r>
          </a:p>
          <a:p>
            <a:pPr algn="ctr"/>
            <a:r>
              <a:rPr lang="pl-PL" b="1" dirty="0" smtClean="0">
                <a:latin typeface="Constantia" pitchFamily="18" charset="0"/>
              </a:rPr>
              <a:t>w Specjalnym Ośrodku Szkolno-Wychowawczym </a:t>
            </a:r>
          </a:p>
          <a:p>
            <a:pPr algn="ctr"/>
            <a:r>
              <a:rPr lang="pl-PL" b="1" dirty="0" smtClean="0">
                <a:latin typeface="Constantia" pitchFamily="18" charset="0"/>
              </a:rPr>
              <a:t>w Zamościu.</a:t>
            </a:r>
            <a:endParaRPr lang="pl-PL" b="1" dirty="0">
              <a:latin typeface="Constanti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003232" cy="266429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66FF33"/>
                </a:solidFill>
              </a:rPr>
              <a:t>„Uzależnieni? Ależ skąd! </a:t>
            </a:r>
            <a:br>
              <a:rPr lang="pl-PL" sz="3600" b="1" dirty="0" smtClean="0">
                <a:solidFill>
                  <a:srgbClr val="66FF33"/>
                </a:solidFill>
              </a:rPr>
            </a:br>
            <a:r>
              <a:rPr lang="pl-PL" sz="3600" b="1" dirty="0" smtClean="0">
                <a:solidFill>
                  <a:srgbClr val="66FF33"/>
                </a:solidFill>
              </a:rPr>
              <a:t>Czyli w zdrowym ciele, zdrowy duch!”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oraz  </a:t>
            </a:r>
            <a:r>
              <a:rPr lang="pl-PL" sz="3600" b="1" dirty="0" smtClean="0">
                <a:solidFill>
                  <a:srgbClr val="FFFF00"/>
                </a:solidFill>
              </a:rPr>
              <a:t>„Wierzę w siebie, dbam o siebie”.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> Projekty realizowane  ze środków </a:t>
            </a:r>
            <a:br>
              <a:rPr lang="pl-PL" sz="3100" b="1" dirty="0" smtClean="0"/>
            </a:br>
            <a:r>
              <a:rPr lang="pl-PL" sz="3100" b="1" dirty="0" smtClean="0"/>
              <a:t>Miejskiego Programu Profilaktyki                                    i Rozwiązywania Problemów Alkoholowych</a:t>
            </a:r>
            <a:endParaRPr lang="pl-PL" sz="3100" dirty="0"/>
          </a:p>
        </p:txBody>
      </p:sp>
      <p:pic>
        <p:nvPicPr>
          <p:cNvPr id="1026" name="Picture 2" descr="HealthLifter_Apple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4407357"/>
            <a:ext cx="1460386" cy="16112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68609" name="Picture 1" descr="logososo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480491"/>
            <a:ext cx="1944216" cy="149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Dużo ruchu i po brzuchu!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W czerwcu braliśmy udział w zajęciach </a:t>
            </a:r>
          </a:p>
          <a:p>
            <a:pPr algn="ctr">
              <a:buNone/>
            </a:pPr>
            <a:r>
              <a:rPr lang="pl-PL" b="1" dirty="0" smtClean="0"/>
              <a:t> „Dużo ruchu i po brzuchu”, promujących aktywność ruchową. Podczas których odbyły się warsztaty  taneczne. Bawiliśmy się fantastycz</a:t>
            </a:r>
            <a:r>
              <a:rPr lang="pl-PL" dirty="0" smtClean="0"/>
              <a:t>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Dużo ruchu i po brzuchu!</a:t>
            </a:r>
            <a:endParaRPr lang="pl-PL" dirty="0"/>
          </a:p>
        </p:txBody>
      </p:sp>
      <p:pic>
        <p:nvPicPr>
          <p:cNvPr id="5" name="Symbol zastępczy zawartości 4" descr="D:\Pulpit\ZUMBA DANCE- ZDJĘCIA\20180621_12390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340768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Dużo ruchu i po brzuchu!</a:t>
            </a:r>
            <a:endParaRPr lang="pl-PL" dirty="0"/>
          </a:p>
        </p:txBody>
      </p:sp>
      <p:pic>
        <p:nvPicPr>
          <p:cNvPr id="4" name="Obraz 3" descr="D:\Pulpit\ZUMBA DANCE- ZDJĘCIA\20180618_111017-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268760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Dużo ruchu i po brzuchu!</a:t>
            </a:r>
            <a:endParaRPr lang="pl-PL" dirty="0"/>
          </a:p>
        </p:txBody>
      </p:sp>
      <p:pic>
        <p:nvPicPr>
          <p:cNvPr id="5" name="Symbol zastępczy zawartości 3" descr="D:\Pulpit\ZUMBA DANCE- ZDJĘCIA\20180618_11062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412776"/>
            <a:ext cx="6322649" cy="459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„Taneczne przerwy”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Od kwietnia do czerwca w każdą środę, a od września  w każdy czwartek, organizowane były „Taneczne przerwy”, nadal cieszące się dużym zainteresowaniem uczniów ośrodka.  Członkowie zespołu  „</a:t>
            </a:r>
            <a:r>
              <a:rPr lang="pl-PL" b="1" dirty="0" err="1" smtClean="0"/>
              <a:t>Zumba</a:t>
            </a:r>
            <a:r>
              <a:rPr lang="pl-PL" b="1" dirty="0" smtClean="0"/>
              <a:t> Dance”  aktywnie włączają się w organizację tych zajęć tanecznych. Zakupione dla nich stroje sportowe są dodatkową atrakcją.</a:t>
            </a:r>
          </a:p>
          <a:p>
            <a:pPr algn="ctr"/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„Taneczne przerwy”</a:t>
            </a:r>
            <a:endParaRPr lang="pl-PL" dirty="0"/>
          </a:p>
        </p:txBody>
      </p:sp>
      <p:pic>
        <p:nvPicPr>
          <p:cNvPr id="6" name="Symbol zastępczy zawartości 5" descr="czwa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162713"/>
            <a:ext cx="7056784" cy="5294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„Taneczne przerwy”</a:t>
            </a:r>
            <a:endParaRPr lang="pl-PL" dirty="0"/>
          </a:p>
        </p:txBody>
      </p:sp>
      <p:pic>
        <p:nvPicPr>
          <p:cNvPr id="5" name="Symbol zastępczy zawartości 4" descr="czwar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67744" y="1124744"/>
            <a:ext cx="4320480" cy="5301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„Taneczne przerwy”</a:t>
            </a:r>
            <a:endParaRPr lang="pl-PL" dirty="0"/>
          </a:p>
        </p:txBody>
      </p:sp>
      <p:pic>
        <p:nvPicPr>
          <p:cNvPr id="6" name="Symbol zastępczy zawartości 5" descr="czwar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27584" y="1556792"/>
            <a:ext cx="7417272" cy="44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„Taneczne przerwy”</a:t>
            </a:r>
            <a:endParaRPr lang="pl-PL" dirty="0"/>
          </a:p>
        </p:txBody>
      </p:sp>
      <p:pic>
        <p:nvPicPr>
          <p:cNvPr id="5" name="Symbol zastępczy zawartości 4" descr="czwar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1628800"/>
            <a:ext cx="7448067" cy="4355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Zumba</a:t>
            </a:r>
            <a:r>
              <a:rPr lang="pl-PL" dirty="0" smtClean="0"/>
              <a:t> Dance”</a:t>
            </a:r>
            <a:endParaRPr lang="pl-PL" dirty="0"/>
          </a:p>
        </p:txBody>
      </p:sp>
      <p:pic>
        <p:nvPicPr>
          <p:cNvPr id="5" name="Picture 2" descr="D:\Pulpit\ZUMBA DANCE- ZDJĘCIA\5ad075704c619_o,size,933x0,q,70,h,363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Uczestniczyliśmy w różnych ciekawych działaniach, o których chcielibyśmy Wam opowiedzieć. </a:t>
            </a:r>
          </a:p>
          <a:p>
            <a:pPr algn="ctr">
              <a:buNone/>
            </a:pPr>
            <a:r>
              <a:rPr lang="pl-PL" b="1" dirty="0" smtClean="0"/>
              <a:t>W projekcie „</a:t>
            </a:r>
            <a:r>
              <a:rPr lang="pl-PL" b="1" dirty="0" smtClean="0">
                <a:solidFill>
                  <a:srgbClr val="66FF33"/>
                </a:solidFill>
              </a:rPr>
              <a:t>Uzależnieni? Ależ skąd! Czyli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66FF33"/>
                </a:solidFill>
              </a:rPr>
              <a:t>w zdrowym ciele, zdrowy duch!”, </a:t>
            </a:r>
            <a:r>
              <a:rPr lang="pl-PL" b="1" dirty="0" smtClean="0"/>
              <a:t>braliśmy udział od kwietnia do listopada tego roku.  </a:t>
            </a:r>
          </a:p>
          <a:p>
            <a:pPr algn="ctr">
              <a:buNone/>
            </a:pPr>
            <a:endParaRPr lang="pl-PL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Zumba</a:t>
            </a:r>
            <a:r>
              <a:rPr lang="pl-PL" dirty="0" smtClean="0"/>
              <a:t> Dance”</a:t>
            </a:r>
            <a:endParaRPr lang="pl-PL" dirty="0"/>
          </a:p>
        </p:txBody>
      </p:sp>
      <p:pic>
        <p:nvPicPr>
          <p:cNvPr id="5" name="Picture 2" descr="D:\Pulpit\ZUMBA DANCE- ZDJĘCIA\5ad075704c619_o,size,933x0,q,70,h,363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Zumba</a:t>
            </a:r>
            <a:r>
              <a:rPr lang="pl-PL" dirty="0" smtClean="0"/>
              <a:t> Dance”</a:t>
            </a:r>
            <a:endParaRPr lang="pl-PL" dirty="0"/>
          </a:p>
        </p:txBody>
      </p:sp>
      <p:pic>
        <p:nvPicPr>
          <p:cNvPr id="6" name="Symbol zastępczy zawartości 5" descr="DSC02593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340768"/>
            <a:ext cx="698477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Zumba</a:t>
            </a:r>
            <a:r>
              <a:rPr lang="pl-PL" dirty="0" smtClean="0"/>
              <a:t> Dance”</a:t>
            </a:r>
            <a:endParaRPr lang="pl-PL" dirty="0"/>
          </a:p>
        </p:txBody>
      </p:sp>
      <p:pic>
        <p:nvPicPr>
          <p:cNvPr id="5" name="Symbol zastępczy zawartości 4" descr="D:\Pulpit\ZUMBA DANCE- ZDJĘCIA\Dzień Nauczyciele 2018\DEN\IMG_052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3925" y="1555172"/>
            <a:ext cx="6596149" cy="45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Zumba</a:t>
            </a:r>
            <a:r>
              <a:rPr lang="pl-PL" dirty="0" smtClean="0"/>
              <a:t> Dance”</a:t>
            </a:r>
            <a:endParaRPr lang="pl-PL" dirty="0"/>
          </a:p>
        </p:txBody>
      </p:sp>
      <p:pic>
        <p:nvPicPr>
          <p:cNvPr id="6" name="Symbol zastępczy zawartości 5" descr="D:\Pulpit\Krasnystaw\20181120_10011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340768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Zumba</a:t>
            </a:r>
            <a:r>
              <a:rPr lang="pl-PL" dirty="0" smtClean="0"/>
              <a:t> Dance”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 descr="D:\Pulpit\ZUMBA DANCE- ZDJĘCIA\depositphotos_105871198-stock-illustration-zumba-dancers-illustr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57615"/>
            <a:ext cx="7776864" cy="4779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„Jesteś tym, co jesz!”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/>
              <a:t>W miesiącu maju odbyły się warsztaty „Jesteś tym, co jesz!” dla uczniów i rodziców, promujące zdrowe nawyki żywieniowe. Po obejrzeniu prezentacji  i pogadance, zaproszeni rodzice wraz z uczniami mieli okazję przygotowywać dietetyczne posiłki. </a:t>
            </a:r>
          </a:p>
          <a:p>
            <a:pPr algn="ctr">
              <a:buNone/>
            </a:pPr>
            <a:r>
              <a:rPr lang="pl-PL" b="1" dirty="0" smtClean="0"/>
              <a:t>Podczas spotkania do aktywności ruchowej na co dzień, zachęcał instruktor fitness oraz dietetyk </a:t>
            </a:r>
          </a:p>
          <a:p>
            <a:pPr algn="ctr">
              <a:buNone/>
            </a:pPr>
            <a:r>
              <a:rPr lang="pl-PL" b="1" dirty="0" smtClean="0"/>
              <a:t>z klubu sportowego „</a:t>
            </a:r>
            <a:r>
              <a:rPr lang="pl-PL" b="1" dirty="0" err="1" smtClean="0"/>
              <a:t>Mrs</a:t>
            </a:r>
            <a:r>
              <a:rPr lang="pl-PL" b="1" dirty="0" smtClean="0"/>
              <a:t>. Sporty” w Zamościu. Wszyscy uczestnicy dostali ulotki z przepisami na niskokaloryczne i zdrowe potrawy.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„Jesteś tym, co jesz!” </a:t>
            </a:r>
            <a:endParaRPr lang="pl-PL" dirty="0"/>
          </a:p>
        </p:txBody>
      </p:sp>
      <p:pic>
        <p:nvPicPr>
          <p:cNvPr id="12" name="Symbol zastępczy zawartości 11" descr="20180530_0850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„Jesteś tym, co jesz!” </a:t>
            </a:r>
            <a:endParaRPr lang="pl-PL" dirty="0"/>
          </a:p>
        </p:txBody>
      </p:sp>
      <p:pic>
        <p:nvPicPr>
          <p:cNvPr id="14" name="Symbol zastępczy zawartości 13" descr="20180530_1042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„Jesteś tym, co jesz!” </a:t>
            </a:r>
            <a:endParaRPr lang="pl-PL" dirty="0"/>
          </a:p>
        </p:txBody>
      </p:sp>
      <p:pic>
        <p:nvPicPr>
          <p:cNvPr id="5" name="Symbol zastępczy zawartości 4" descr="20180530_1103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„Jesteś tym, co jesz!” </a:t>
            </a:r>
            <a:endParaRPr lang="pl-PL" dirty="0"/>
          </a:p>
        </p:txBody>
      </p:sp>
      <p:pic>
        <p:nvPicPr>
          <p:cNvPr id="7" name="Symbol zastępczy zawartości 6" descr="20180530_1103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66FF33"/>
                </a:solidFill>
              </a:rPr>
              <a:t>„Uzależnieni? Ależ skąd! Czyli </a:t>
            </a:r>
            <a:br>
              <a:rPr lang="pl-PL" sz="4400" b="1" dirty="0" smtClean="0">
                <a:solidFill>
                  <a:srgbClr val="66FF33"/>
                </a:solidFill>
              </a:rPr>
            </a:br>
            <a:r>
              <a:rPr lang="pl-PL" sz="4400" b="1" dirty="0" smtClean="0">
                <a:solidFill>
                  <a:srgbClr val="66FF33"/>
                </a:solidFill>
              </a:rPr>
              <a:t>w zdrowym ciele, zdrowy duch!”</a:t>
            </a:r>
            <a:endParaRPr lang="pl-PL" dirty="0"/>
          </a:p>
        </p:txBody>
      </p:sp>
      <p:pic>
        <p:nvPicPr>
          <p:cNvPr id="5" name="Symbol zastępczy zawartości 4" descr="D:\Pulpit\ZUMBA DANCE- ZDJĘCIA\20180621_12390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12776"/>
            <a:ext cx="3292762" cy="21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5" descr="czwa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1340768"/>
            <a:ext cx="3744416" cy="2809365"/>
          </a:xfrm>
          <a:prstGeom prst="rect">
            <a:avLst/>
          </a:prstGeom>
        </p:spPr>
      </p:pic>
      <p:pic>
        <p:nvPicPr>
          <p:cNvPr id="7" name="Symbol zastępczy zawartości 13" descr="20180530_1042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005064"/>
            <a:ext cx="4568056" cy="2569532"/>
          </a:xfrm>
          <a:prstGeom prst="rect">
            <a:avLst/>
          </a:prstGeom>
        </p:spPr>
      </p:pic>
      <p:pic>
        <p:nvPicPr>
          <p:cNvPr id="8" name="Picture 2" descr="F:\projekt2018\Ossowska projekt\DSC014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4005064"/>
            <a:ext cx="3384376" cy="2538282"/>
          </a:xfrm>
          <a:prstGeom prst="rect">
            <a:avLst/>
          </a:prstGeom>
          <a:noFill/>
        </p:spPr>
      </p:pic>
      <p:pic>
        <p:nvPicPr>
          <p:cNvPr id="9" name="Symbol zastępczy zawartości 5" descr="20181024_08245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55576" y="1412776"/>
            <a:ext cx="3384376" cy="2509107"/>
          </a:xfrm>
          <a:prstGeom prst="rect">
            <a:avLst/>
          </a:prstGeom>
        </p:spPr>
      </p:pic>
      <p:pic>
        <p:nvPicPr>
          <p:cNvPr id="10" name="Symbol zastępczy zawartości 6" descr="wycieczka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27984" y="1484784"/>
            <a:ext cx="3408040" cy="2556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„Jesteś tym, co jesz!” </a:t>
            </a:r>
            <a:endParaRPr lang="pl-PL" dirty="0"/>
          </a:p>
        </p:txBody>
      </p:sp>
      <p:pic>
        <p:nvPicPr>
          <p:cNvPr id="10" name="Symbol zastępczy zawartości 9" descr="20180530_1008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„Jesteś tym, co jesz!” </a:t>
            </a:r>
            <a:endParaRPr lang="pl-PL" dirty="0"/>
          </a:p>
        </p:txBody>
      </p:sp>
      <p:pic>
        <p:nvPicPr>
          <p:cNvPr id="9" name="Symbol zastępczy zawartości 8" descr="20180530_1037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„Muzyczne wędrówki”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Członkowie zespołu „Urwisy” uczestniczyli w cyklu zajęć  „Muzyczne wędrówki”. Miały one na celu rozwijanie uzdolnień wokalno-rytmicznych. Swój  talent prezentują oni podczas występów, uroczystości szkolnych oraz  przeglądów</a:t>
            </a:r>
          </a:p>
          <a:p>
            <a:pPr algn="ctr">
              <a:buNone/>
            </a:pPr>
            <a:r>
              <a:rPr lang="pl-PL" b="1" dirty="0" smtClean="0"/>
              <a:t> i konkursów pozaszkolnych.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„Muzyczne wędrówki” </a:t>
            </a:r>
            <a:endParaRPr lang="pl-PL" dirty="0"/>
          </a:p>
        </p:txBody>
      </p:sp>
      <p:pic>
        <p:nvPicPr>
          <p:cNvPr id="82946" name="Picture 2" descr="F:\projekt2018\Ossowska projekt\DSC01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„Muzyczne wędrówki” </a:t>
            </a:r>
            <a:endParaRPr lang="pl-PL" dirty="0"/>
          </a:p>
        </p:txBody>
      </p:sp>
      <p:pic>
        <p:nvPicPr>
          <p:cNvPr id="83970" name="Picture 2" descr="F:\projekt2018\Ossowska projekt\IMG_7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7356" y="1524000"/>
            <a:ext cx="632928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„Muzyczne wędrówki” </a:t>
            </a:r>
            <a:endParaRPr lang="pl-PL" dirty="0"/>
          </a:p>
        </p:txBody>
      </p:sp>
      <p:pic>
        <p:nvPicPr>
          <p:cNvPr id="84994" name="Picture 2" descr="F:\projekt2018\Ossowska projekt\IMG_7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6502" y="1524000"/>
            <a:ext cx="63309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„Muzyczne wędrówki” </a:t>
            </a:r>
            <a:endParaRPr lang="pl-PL" dirty="0"/>
          </a:p>
        </p:txBody>
      </p:sp>
      <p:pic>
        <p:nvPicPr>
          <p:cNvPr id="86018" name="Picture 2" descr="F:\projekt2018\Ossowska projekt\DSC0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7488832" cy="4780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„Muzyczne wędrówki” </a:t>
            </a:r>
            <a:endParaRPr lang="pl-PL" dirty="0"/>
          </a:p>
        </p:txBody>
      </p:sp>
      <p:pic>
        <p:nvPicPr>
          <p:cNvPr id="87042" name="Picture 2" descr="F:\projekt2018\Ossowska projekt\DSC01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340768"/>
            <a:ext cx="6048672" cy="495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Zespół „Urwisy”</a:t>
            </a:r>
            <a:endParaRPr lang="pl-PL" dirty="0"/>
          </a:p>
        </p:txBody>
      </p:sp>
      <p:pic>
        <p:nvPicPr>
          <p:cNvPr id="1026" name="Picture 2" descr="F:\projekt2018\Ossowska projekt\IMG_7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467"/>
          <a:stretch>
            <a:fillRect/>
          </a:stretch>
        </p:blipFill>
        <p:spPr bwMode="auto">
          <a:xfrm>
            <a:off x="1043608" y="1457430"/>
            <a:ext cx="7557386" cy="455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 Treningi asertywności dla uczniów            z problemami komunikacyjnymi”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Dla uczniów niemówiących i mających problemy              z komunikacją przeprowadzano treningi asertywności. Z pomocą programu komputerowego wspierającego alternatywną komunikację Sym </a:t>
            </a:r>
            <a:r>
              <a:rPr lang="pl-PL" b="1" dirty="0" err="1" smtClean="0"/>
              <a:t>Writer</a:t>
            </a:r>
            <a:r>
              <a:rPr lang="pl-PL" b="1" dirty="0" smtClean="0"/>
              <a:t> tworzone były plansze komunikacyjne zawierające piktogramy z zakresu wyrażania swoich potrzeb, emocji, preferencji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Uzależnienia – jak się przed nimi ustrzec?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4572000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W czasie trwania projektu Panie psycholog i pedagog cyklicznie przeprowadzały w klasach warsztaty  i pogadanki na temat zagrożeń, jakie niosą  uzależnienia oraz uczyły nas, jak się przed nimi ustrzec.  Z takich warsztatów skorzystali również rodzice.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 Treningi asertywności dla uczniów            z problemami komunikacyjnymi” </a:t>
            </a:r>
            <a:endParaRPr lang="pl-PL" dirty="0"/>
          </a:p>
        </p:txBody>
      </p:sp>
      <p:pic>
        <p:nvPicPr>
          <p:cNvPr id="5" name="Symbol zastępczy zawartości 4" descr="20181119_1202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 Treningi asertywności dla uczniów            z problemami komunikacyjnymi” </a:t>
            </a:r>
            <a:endParaRPr lang="pl-PL" dirty="0"/>
          </a:p>
        </p:txBody>
      </p:sp>
      <p:pic>
        <p:nvPicPr>
          <p:cNvPr id="6" name="Symbol zastępczy zawartości 5" descr="20181024_0824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19672" y="1124744"/>
            <a:ext cx="5544616" cy="5243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 Treningi asertywności dla uczniów            z problemami komunikacyjnymi” </a:t>
            </a:r>
            <a:endParaRPr lang="pl-PL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268760"/>
            <a:ext cx="4396816" cy="51037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 Treningi asertywności dla uczniów            z problemami komunikacyjnymi” </a:t>
            </a:r>
            <a:endParaRPr lang="pl-PL" dirty="0"/>
          </a:p>
        </p:txBody>
      </p:sp>
      <p:pic>
        <p:nvPicPr>
          <p:cNvPr id="89090" name="Picture 2" descr="C:\Users\Jola\Downloads\5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484784"/>
            <a:ext cx="2571750" cy="4572000"/>
          </a:xfrm>
          <a:prstGeom prst="rect">
            <a:avLst/>
          </a:prstGeom>
          <a:noFill/>
        </p:spPr>
      </p:pic>
      <p:pic>
        <p:nvPicPr>
          <p:cNvPr id="89091" name="Picture 3" descr="C:\Users\Jola\Downloads\2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484784"/>
            <a:ext cx="255178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„Zdobywamy góry”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Przepiękna majowa pogoda dodała  uroku naszym dalszym działaniom. „Zdobywamy góry”- to motto naszej wycieczki do Zwierzyńca. Przeszliśmy ścieżką dydaktyczną prowadzącą na Bukową Górę. Wejście na górę wymagało od nas sporo wysiłku i pokonania własnych słabości.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„Zdobywamy góry” </a:t>
            </a:r>
            <a:endParaRPr lang="pl-PL" dirty="0"/>
          </a:p>
        </p:txBody>
      </p:sp>
      <p:pic>
        <p:nvPicPr>
          <p:cNvPr id="7" name="Symbol zastępczy zawartości 6" descr="wycieczka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„Zdobywamy góry” </a:t>
            </a:r>
            <a:endParaRPr lang="pl-PL" dirty="0"/>
          </a:p>
        </p:txBody>
      </p:sp>
      <p:pic>
        <p:nvPicPr>
          <p:cNvPr id="88066" name="Picture 2" descr="C:\Users\Jola\Desktop\uzależnieni2018\zdjęcia\buko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8"/>
            <a:ext cx="7377130" cy="414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„Zdobywamy góry” </a:t>
            </a:r>
            <a:endParaRPr lang="pl-PL" dirty="0"/>
          </a:p>
        </p:txBody>
      </p:sp>
      <p:pic>
        <p:nvPicPr>
          <p:cNvPr id="7" name="Symbol zastępczy zawartości 6" descr="bukowa 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7238" y="1524000"/>
            <a:ext cx="812952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</a:t>
            </a:r>
            <a:r>
              <a:rPr lang="pl-PL" dirty="0" smtClean="0">
                <a:solidFill>
                  <a:srgbClr val="FFFF00"/>
                </a:solidFill>
              </a:rPr>
              <a:t>„Wierzę w siebie – dbam o siebie”. 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7931224" cy="4497288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W okresie od października do końca listopada uczestniczyliśmy w zadaniach realizowanych </a:t>
            </a:r>
          </a:p>
          <a:p>
            <a:pPr algn="ctr">
              <a:buNone/>
            </a:pPr>
            <a:r>
              <a:rPr lang="pl-PL" b="1" dirty="0" smtClean="0"/>
              <a:t>w ramach projektu: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</a:rPr>
              <a:t>„Wierzę w siebie – dbam o siebie”. </a:t>
            </a:r>
          </a:p>
          <a:p>
            <a:pPr algn="ctr">
              <a:buNone/>
            </a:pPr>
            <a:r>
              <a:rPr lang="pl-PL" b="1" dirty="0" smtClean="0"/>
              <a:t>Wszystko zaczęło się od  spotkania z rodzicami, podczas którego szkolili się oni, jak kształtować poczucie własnej wartości u ludzi tak młodych, jak my.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„Jestem the Best”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W listopadzie odbył się grupowy konkurs kreatywny na stylizację pod hasłem „Jestem </a:t>
            </a:r>
            <a:r>
              <a:rPr lang="pl-PL" b="1" dirty="0" err="1" smtClean="0"/>
              <a:t>the</a:t>
            </a:r>
            <a:r>
              <a:rPr lang="pl-PL" b="1" dirty="0" smtClean="0"/>
              <a:t> Best” . Młodzież przygotowała i zaprezentowała ciekawe stroje. Wielu z nas robiło sobie potem zdjęcia na czerwonym dywanie. </a:t>
            </a:r>
          </a:p>
          <a:p>
            <a:pPr algn="ctr">
              <a:buNone/>
            </a:pPr>
            <a:r>
              <a:rPr lang="pl-PL" b="1" dirty="0" smtClean="0"/>
              <a:t>Dobrze czasem stanąć w blasku fleszy….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Uzależnienia – jak się przed nimi ustrzec?</a:t>
            </a:r>
            <a:endParaRPr lang="pl-PL" dirty="0"/>
          </a:p>
        </p:txBody>
      </p:sp>
      <p:pic>
        <p:nvPicPr>
          <p:cNvPr id="1026" name="Picture 2" descr="C:\Users\Jola\Desktop\uzależnieni2018\zdjęcia\zajęcia 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„Jestem the Best” </a:t>
            </a:r>
            <a:endParaRPr lang="pl-PL" dirty="0"/>
          </a:p>
        </p:txBody>
      </p:sp>
      <p:pic>
        <p:nvPicPr>
          <p:cNvPr id="5" name="Symbol zastępczy zawartości 4" descr="IMG_0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1628800"/>
            <a:ext cx="7314285" cy="4323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„Jestem the Best” </a:t>
            </a:r>
            <a:endParaRPr lang="pl-PL" dirty="0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„Jestem the Best” </a:t>
            </a:r>
            <a:endParaRPr lang="pl-PL" dirty="0"/>
          </a:p>
        </p:txBody>
      </p:sp>
      <p:pic>
        <p:nvPicPr>
          <p:cNvPr id="10" name="Symbol zastępczy zawartości 9" descr="IMG_0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„Jestem the Best” </a:t>
            </a:r>
            <a:endParaRPr lang="pl-P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„Jestem the Best” </a:t>
            </a:r>
            <a:endParaRPr lang="pl-PL" dirty="0"/>
          </a:p>
        </p:txBody>
      </p:sp>
      <p:pic>
        <p:nvPicPr>
          <p:cNvPr id="8" name="Symbol zastępczy zawartości 7" descr="IMG_0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 „ Wiem, że potrafię” „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Uczniowie z klas 6a, 7a, 8a szkoły podstawowej,  brali udział w zajęciach prowadzonych przez panią pedagog i psycholog pod tytułem „Wiem, </a:t>
            </a:r>
          </a:p>
          <a:p>
            <a:pPr algn="ctr">
              <a:buNone/>
            </a:pPr>
            <a:r>
              <a:rPr lang="pl-PL" b="1" dirty="0" smtClean="0"/>
              <a:t>że potrafię”, mające na celu wzmocnienie poczucia własnej wartości.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 Wiem, że potrafię” </a:t>
            </a:r>
            <a:endParaRPr lang="pl-PL" dirty="0"/>
          </a:p>
        </p:txBody>
      </p:sp>
      <p:pic>
        <p:nvPicPr>
          <p:cNvPr id="2051" name="Picture 3" descr="C:\Users\Jola\Downloads\mms_img-416557940.jpg"/>
          <p:cNvPicPr>
            <a:picLocks noChangeAspect="1" noChangeArrowheads="1"/>
          </p:cNvPicPr>
          <p:nvPr/>
        </p:nvPicPr>
        <p:blipFill>
          <a:blip r:embed="rId2" cstate="print"/>
          <a:srcRect t="10998"/>
          <a:stretch>
            <a:fillRect/>
          </a:stretch>
        </p:blipFill>
        <p:spPr bwMode="auto">
          <a:xfrm>
            <a:off x="2843808" y="1340768"/>
            <a:ext cx="4538697" cy="524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Wyrabiając swoją kondycję fizyczną, uczestniczyliśmy w  cyklu zajęć sportowych pod tytułem: „Rzeźbimy ciało”, realizowanych w ramach wyjść na siłownię Ośrodka Sportu </a:t>
            </a:r>
          </a:p>
          <a:p>
            <a:pPr algn="ctr">
              <a:buNone/>
            </a:pPr>
            <a:r>
              <a:rPr lang="pl-PL" b="1" dirty="0" smtClean="0"/>
              <a:t>i Rekreacji oraz zajęć wychowania fizycznego i zajęć kształtujących kreatywność.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6258" name="Picture 2" descr="F:\podsumowaniue projektu 2018\OSiR\IMG_20181108_092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6267" y="1484313"/>
            <a:ext cx="6148916" cy="461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2162" name="Picture 2" descr="F:\podsumowaniue projektu 2018\OSiR\IMG_20181108_094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Uzależnienia – jak się przed nimi ustrzec?</a:t>
            </a:r>
            <a:endParaRPr lang="pl-PL" dirty="0"/>
          </a:p>
        </p:txBody>
      </p:sp>
      <p:pic>
        <p:nvPicPr>
          <p:cNvPr id="5" name="Symbol zastępczy zawartości 4" descr="zajęcia 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3186" name="Picture 2" descr="F:\podsumowaniue projektu 2018\OSiR\IMG_20181108_094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196752"/>
            <a:ext cx="3429000" cy="4572000"/>
          </a:xfrm>
          <a:prstGeom prst="rect">
            <a:avLst/>
          </a:prstGeom>
          <a:noFill/>
        </p:spPr>
      </p:pic>
      <p:pic>
        <p:nvPicPr>
          <p:cNvPr id="93187" name="Picture 3" descr="F:\podsumowaniue projektu 2018\OSiR\IMG_20181108_0949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124744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4210" name="Picture 2" descr="F:\podsumowaniue projektu 2018\OSiR\IMG_20181108_094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12776"/>
            <a:ext cx="3429000" cy="4572000"/>
          </a:xfrm>
          <a:prstGeom prst="rect">
            <a:avLst/>
          </a:prstGeom>
          <a:noFill/>
        </p:spPr>
      </p:pic>
      <p:pic>
        <p:nvPicPr>
          <p:cNvPr id="94211" name="Picture 3" descr="F:\podsumowaniue projektu 2018\OSiR\IMG_20181108_1001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484784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5234" name="Picture 2" descr="F:\podsumowaniue projektu 2018\OSiR\IMG_20181108_10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84784"/>
            <a:ext cx="3296840" cy="4395787"/>
          </a:xfrm>
          <a:prstGeom prst="rect">
            <a:avLst/>
          </a:prstGeom>
          <a:noFill/>
        </p:spPr>
      </p:pic>
      <p:pic>
        <p:nvPicPr>
          <p:cNvPr id="95235" name="Picture 3" descr="F:\podsumowaniue projektu 2018\OSiR\IMG_20181108_1006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484784"/>
            <a:ext cx="3255826" cy="434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7282" name="Picture 2" descr="F:\podsumowaniue projektu 2018\OSiR\nordick walking, kręgle\IMG_20181011_101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84784"/>
            <a:ext cx="3350419" cy="4467225"/>
          </a:xfrm>
          <a:prstGeom prst="rect">
            <a:avLst/>
          </a:prstGeom>
          <a:noFill/>
        </p:spPr>
      </p:pic>
      <p:pic>
        <p:nvPicPr>
          <p:cNvPr id="97283" name="Picture 3" descr="F:\podsumowaniue projektu 2018\OSiR\nordick walking, kręgle\IMG_20181011_1023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484784"/>
            <a:ext cx="3401153" cy="4434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8306" name="Picture 2" descr="F:\podsumowaniue projektu 2018\OSiR\nordick walking, kręgle\IMG_20181115_10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0669" y="1557338"/>
            <a:ext cx="6051549" cy="453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„Rzeźbimy ciało”</a:t>
            </a:r>
            <a:endParaRPr lang="pl-PL" dirty="0"/>
          </a:p>
        </p:txBody>
      </p:sp>
      <p:pic>
        <p:nvPicPr>
          <p:cNvPr id="99330" name="Picture 2" descr="F:\podsumowaniue projektu 2018\OSiR\nordick walking, kręgle\IMG_20181115_101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412776"/>
            <a:ext cx="3552056" cy="4572000"/>
          </a:xfrm>
          <a:prstGeom prst="rect">
            <a:avLst/>
          </a:prstGeom>
          <a:noFill/>
        </p:spPr>
      </p:pic>
      <p:pic>
        <p:nvPicPr>
          <p:cNvPr id="99331" name="Picture 3" descr="F:\podsumowaniue projektu 2018\OSiR\nordick walking, kręgle\IMG_20181115_1019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340768"/>
            <a:ext cx="3507854" cy="467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„Podkreślamy nasze piękno”.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Mieliśmy także wielką przyjemność spotkać się </a:t>
            </a:r>
          </a:p>
          <a:p>
            <a:pPr algn="ctr">
              <a:buNone/>
            </a:pPr>
            <a:r>
              <a:rPr lang="pl-PL" b="1" dirty="0" smtClean="0"/>
              <a:t>z paniami kosmetyczkami, w ramach zajęć pod hasłem „Podkreślamy nasze piękno”. Wtedy  zostaliśmy nie tylko pięknie odmienieni fizycznie, ale było także coś i dla naszego umysłu. Odbyła się wtedy lekcja dbania o swoje ciało: „Zdrowo i stylowo”.</a:t>
            </a:r>
          </a:p>
          <a:p>
            <a:r>
              <a:rPr lang="pl-PL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„Podkreślamy nasze piękno”. </a:t>
            </a:r>
            <a:endParaRPr lang="pl-PL" dirty="0"/>
          </a:p>
        </p:txBody>
      </p:sp>
      <p:pic>
        <p:nvPicPr>
          <p:cNvPr id="6146" name="Picture 2" descr="C:\Users\Jola\Downloads\20181119_122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„Podkreślamy nasze piękno”. </a:t>
            </a:r>
            <a:endParaRPr lang="pl-PL" dirty="0"/>
          </a:p>
        </p:txBody>
      </p:sp>
      <p:pic>
        <p:nvPicPr>
          <p:cNvPr id="1026" name="Picture 2" descr="C:\Users\Jola\Downloads\IMG_2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25724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„Tanecznym krokiem… droga do sukcesu”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Tanecznym krokiem realizowaliśmy następne zadanie „Tanecznym krokiem… droga do sukcesu”  - były to zajęcia taneczne realizowane podczas przerwy śródlekcyjnej w każdy czwartek oraz podczas zajęć wychowania fizycznego</a:t>
            </a:r>
          </a:p>
          <a:p>
            <a:pPr algn="ctr">
              <a:buNone/>
            </a:pPr>
            <a:r>
              <a:rPr lang="pl-PL" b="1" dirty="0" smtClean="0"/>
              <a:t> w klasach 1-3 szkoły podstawowej.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Uzależnienia – jak się przed nimi ustrzec?</a:t>
            </a:r>
            <a:endParaRPr lang="pl-PL" dirty="0"/>
          </a:p>
        </p:txBody>
      </p:sp>
      <p:pic>
        <p:nvPicPr>
          <p:cNvPr id="14" name="Symbol zastępczy zawartości 13" descr="zajęcia 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0800000">
            <a:off x="508000" y="1524000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„Tanecznym krokiem… droga do sukcesu” </a:t>
            </a:r>
            <a:endParaRPr lang="pl-PL" dirty="0"/>
          </a:p>
        </p:txBody>
      </p:sp>
      <p:pic>
        <p:nvPicPr>
          <p:cNvPr id="2050" name="Picture 2" descr="C:\Users\Jola\Downloads\IMG_3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„Tanecznym krokiem… droga do sukcesu” </a:t>
            </a:r>
            <a:endParaRPr lang="pl-PL" dirty="0"/>
          </a:p>
        </p:txBody>
      </p:sp>
      <p:pic>
        <p:nvPicPr>
          <p:cNvPr id="3074" name="Picture 2" descr="C:\Users\Jola\Downloads\IMG_3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24000"/>
            <a:ext cx="6288360" cy="471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Konkursy plastyczne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Chętni uczniowie Ośrodka wzięli udział                     w ogłoszonych konkursach plastycznych  realizowanych w obu projektach. Jury przyznało nagrody i wyróżnienia. </a:t>
            </a:r>
          </a:p>
          <a:p>
            <a:pPr algn="ctr">
              <a:buNone/>
            </a:pPr>
            <a:r>
              <a:rPr lang="pl-PL" b="1" dirty="0" smtClean="0"/>
              <a:t>Wyróżnione prace można oglądać na prezentowanej wystawie w holu Ośrodka.</a:t>
            </a:r>
            <a:endParaRPr lang="pl-PL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Konkursy plastyczne</a:t>
            </a:r>
            <a:endParaRPr lang="pl-PL" dirty="0"/>
          </a:p>
        </p:txBody>
      </p:sp>
      <p:pic>
        <p:nvPicPr>
          <p:cNvPr id="106498" name="Picture 2" descr="F:\projekt2018\uzależnieni, ależ skąd....f.plastyczna\20181116_135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3" y="1628800"/>
            <a:ext cx="7296811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Konkursy plastyczne</a:t>
            </a:r>
            <a:endParaRPr lang="pl-PL" dirty="0"/>
          </a:p>
        </p:txBody>
      </p:sp>
      <p:pic>
        <p:nvPicPr>
          <p:cNvPr id="108546" name="Picture 2" descr="F:\projekt2018\uzależnieni, ależ skąd....f.plastyczna\20181116_134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5600" t="9450" b="13376"/>
          <a:stretch>
            <a:fillRect/>
          </a:stretch>
        </p:blipFill>
        <p:spPr bwMode="auto">
          <a:xfrm>
            <a:off x="323528" y="2204864"/>
            <a:ext cx="2715766" cy="3528392"/>
          </a:xfrm>
          <a:prstGeom prst="rect">
            <a:avLst/>
          </a:prstGeom>
          <a:noFill/>
        </p:spPr>
      </p:pic>
      <p:pic>
        <p:nvPicPr>
          <p:cNvPr id="108549" name="Picture 5" descr="F:\projekt2018\uzależnieni, ależ skąd....f.plastyczna\20181116_134628.jpg"/>
          <p:cNvPicPr>
            <a:picLocks noChangeAspect="1" noChangeArrowheads="1"/>
          </p:cNvPicPr>
          <p:nvPr/>
        </p:nvPicPr>
        <p:blipFill>
          <a:blip r:embed="rId3" cstate="screen"/>
          <a:srcRect t="22831" r="1653" b="7664"/>
          <a:stretch>
            <a:fillRect/>
          </a:stretch>
        </p:blipFill>
        <p:spPr bwMode="auto">
          <a:xfrm>
            <a:off x="3203848" y="1700808"/>
            <a:ext cx="2808312" cy="3528392"/>
          </a:xfrm>
          <a:prstGeom prst="rect">
            <a:avLst/>
          </a:prstGeom>
          <a:noFill/>
        </p:spPr>
      </p:pic>
      <p:pic>
        <p:nvPicPr>
          <p:cNvPr id="108550" name="Picture 6" descr="F:\projekt2018\uzależnieni, ależ skąd....f.plastyczna\20181116_134638.jpg"/>
          <p:cNvPicPr>
            <a:picLocks noChangeAspect="1" noChangeArrowheads="1"/>
          </p:cNvPicPr>
          <p:nvPr/>
        </p:nvPicPr>
        <p:blipFill>
          <a:blip r:embed="rId4" cstate="screen"/>
          <a:srcRect t="11290" b="22581"/>
          <a:stretch>
            <a:fillRect/>
          </a:stretch>
        </p:blipFill>
        <p:spPr bwMode="auto">
          <a:xfrm>
            <a:off x="6156176" y="2636912"/>
            <a:ext cx="251127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Konkursy plastyczne</a:t>
            </a:r>
            <a:endParaRPr lang="pl-PL" dirty="0"/>
          </a:p>
        </p:txBody>
      </p:sp>
      <p:pic>
        <p:nvPicPr>
          <p:cNvPr id="109570" name="Picture 2" descr="C:\Users\Jola\Downloads\Wiktoria Gołębiows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556792"/>
            <a:ext cx="2880320" cy="2121988"/>
          </a:xfrm>
          <a:prstGeom prst="rect">
            <a:avLst/>
          </a:prstGeom>
          <a:noFill/>
        </p:spPr>
      </p:pic>
      <p:pic>
        <p:nvPicPr>
          <p:cNvPr id="109571" name="Picture 3" descr="C:\Users\Jola\Downloads\Patrycja Lisiewic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5" y="1412776"/>
            <a:ext cx="1750412" cy="2520280"/>
          </a:xfrm>
          <a:prstGeom prst="rect">
            <a:avLst/>
          </a:prstGeom>
          <a:noFill/>
        </p:spPr>
      </p:pic>
      <p:pic>
        <p:nvPicPr>
          <p:cNvPr id="109572" name="Picture 4" descr="C:\Users\Jola\Downloads\Marcel Jasi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1" y="1340768"/>
            <a:ext cx="1699174" cy="2448272"/>
          </a:xfrm>
          <a:prstGeom prst="rect">
            <a:avLst/>
          </a:prstGeom>
          <a:noFill/>
        </p:spPr>
      </p:pic>
      <p:pic>
        <p:nvPicPr>
          <p:cNvPr id="109573" name="Picture 5" descr="C:\Users\Jola\Downloads\Kamil Wójc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3933056"/>
            <a:ext cx="1603061" cy="2256632"/>
          </a:xfrm>
          <a:prstGeom prst="rect">
            <a:avLst/>
          </a:prstGeom>
          <a:noFill/>
        </p:spPr>
      </p:pic>
      <p:pic>
        <p:nvPicPr>
          <p:cNvPr id="109574" name="Picture 6" descr="C:\Users\Jola\Downloads\Magdalena Malu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69" y="4005064"/>
            <a:ext cx="1549083" cy="2232248"/>
          </a:xfrm>
          <a:prstGeom prst="rect">
            <a:avLst/>
          </a:prstGeom>
          <a:noFill/>
        </p:spPr>
      </p:pic>
      <p:pic>
        <p:nvPicPr>
          <p:cNvPr id="109575" name="Picture 7" descr="C:\Users\Jola\Downloads\Bartosz Zaniewsk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3907981"/>
            <a:ext cx="1656184" cy="2400486"/>
          </a:xfrm>
          <a:prstGeom prst="rect">
            <a:avLst/>
          </a:prstGeom>
          <a:noFill/>
        </p:spPr>
      </p:pic>
      <p:pic>
        <p:nvPicPr>
          <p:cNvPr id="109576" name="Picture 8" descr="C:\Users\Jola\Downloads\Jakub Golec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3933056"/>
            <a:ext cx="1656184" cy="233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6724600" cy="223224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Cambria" pitchFamily="18" charset="0"/>
              </a:rPr>
              <a:t>W realizacji projektów udział wzięli:</a:t>
            </a:r>
          </a:p>
          <a:p>
            <a:r>
              <a:rPr lang="pl-PL" b="1" dirty="0" smtClean="0">
                <a:latin typeface="Cambria" pitchFamily="18" charset="0"/>
              </a:rPr>
              <a:t> uczniowie, wychowawcy, nauczyciele, rodzice  </a:t>
            </a:r>
          </a:p>
          <a:p>
            <a:pPr algn="ctr"/>
            <a:r>
              <a:rPr lang="pl-PL" b="1" dirty="0" smtClean="0">
                <a:latin typeface="Cambria" pitchFamily="18" charset="0"/>
              </a:rPr>
              <a:t>oraz zapraszani goście.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003232" cy="266429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66FF33"/>
                </a:solidFill>
              </a:rPr>
              <a:t>„Uzależnieni? Ależ skąd! </a:t>
            </a:r>
            <a:br>
              <a:rPr lang="pl-PL" sz="3600" b="1" dirty="0" smtClean="0">
                <a:solidFill>
                  <a:srgbClr val="66FF33"/>
                </a:solidFill>
              </a:rPr>
            </a:br>
            <a:r>
              <a:rPr lang="pl-PL" sz="3600" b="1" dirty="0" smtClean="0">
                <a:solidFill>
                  <a:srgbClr val="66FF33"/>
                </a:solidFill>
              </a:rPr>
              <a:t>Czyli w zdrowym ciele, zdrowy duch!”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oraz  </a:t>
            </a:r>
            <a:r>
              <a:rPr lang="pl-PL" sz="3600" b="1" dirty="0" smtClean="0">
                <a:solidFill>
                  <a:srgbClr val="FFFF00"/>
                </a:solidFill>
              </a:rPr>
              <a:t>„Wierzę w siebie, dbam o siebie”.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> Projekty realizowane  ze środków </a:t>
            </a:r>
            <a:br>
              <a:rPr lang="pl-PL" sz="3100" b="1" dirty="0" smtClean="0"/>
            </a:br>
            <a:r>
              <a:rPr lang="pl-PL" sz="3100" b="1" dirty="0" smtClean="0"/>
              <a:t>Miejskiego Programu Profilaktyki                                    i Rozwiązywania Problemów Alkoholowych</a:t>
            </a:r>
            <a:endParaRPr lang="pl-PL" sz="3100" dirty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" name="Picture 1" descr="logososo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869160"/>
            <a:ext cx="1944216" cy="1493569"/>
          </a:xfrm>
          <a:prstGeom prst="rect">
            <a:avLst/>
          </a:prstGeom>
          <a:noFill/>
        </p:spPr>
      </p:pic>
      <p:pic>
        <p:nvPicPr>
          <p:cNvPr id="8" name="Picture 2" descr="HealthLifter_Apple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4653136"/>
            <a:ext cx="1532394" cy="16906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6724600" cy="223224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Cambria" pitchFamily="18" charset="0"/>
              </a:rPr>
              <a:t>W realizacji projektów udział wzięli:</a:t>
            </a:r>
          </a:p>
          <a:p>
            <a:r>
              <a:rPr lang="pl-PL" b="1" dirty="0" smtClean="0">
                <a:latin typeface="Cambria" pitchFamily="18" charset="0"/>
              </a:rPr>
              <a:t> uczniowie, wychowawcy, nauczyciele, rodzice  </a:t>
            </a:r>
          </a:p>
          <a:p>
            <a:pPr algn="ctr"/>
            <a:r>
              <a:rPr lang="pl-PL" b="1" dirty="0" smtClean="0">
                <a:latin typeface="Cambria" pitchFamily="18" charset="0"/>
              </a:rPr>
              <a:t>oraz zapraszani goście.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03232" cy="1296144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66FF33"/>
                </a:solidFill>
              </a:rPr>
              <a:t>„Uzależnieni? Ależ skąd! </a:t>
            </a:r>
            <a:br>
              <a:rPr lang="pl-PL" sz="3600" b="1" dirty="0" smtClean="0">
                <a:solidFill>
                  <a:srgbClr val="66FF33"/>
                </a:solidFill>
              </a:rPr>
            </a:br>
            <a:r>
              <a:rPr lang="pl-PL" sz="3600" b="1" dirty="0" smtClean="0">
                <a:solidFill>
                  <a:srgbClr val="66FF33"/>
                </a:solidFill>
              </a:rPr>
              <a:t>Czyli w zdrowym ciele, zdrowy duch!”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oraz  </a:t>
            </a:r>
            <a:r>
              <a:rPr lang="pl-PL" sz="3600" b="1" dirty="0" smtClean="0">
                <a:solidFill>
                  <a:srgbClr val="FFFF00"/>
                </a:solidFill>
              </a:rPr>
              <a:t>„Wierzę w siebie, dbam o siebie”. </a:t>
            </a:r>
            <a:endParaRPr lang="pl-PL" sz="3100" dirty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71600" y="1556792"/>
          <a:ext cx="684076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realizatorzy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koordynatorzy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Emilia Borys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Katarzyna Bartosiewicz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Bożena Gil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Jolanta Ferenc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Edyta Grechuta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Elżbieta </a:t>
                      </a:r>
                      <a:r>
                        <a:rPr lang="pl-PL" dirty="0" err="1" smtClean="0"/>
                        <a:t>Welcz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Monika </a:t>
                      </a:r>
                      <a:r>
                        <a:rPr lang="pl-PL" dirty="0" err="1" smtClean="0"/>
                        <a:t>Greluk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Dorota </a:t>
                      </a:r>
                      <a:r>
                        <a:rPr lang="pl-PL" dirty="0" err="1" smtClean="0"/>
                        <a:t>Koczułap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Agata Kotowska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Elżbieta Margol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Agnieszka</a:t>
                      </a:r>
                      <a:r>
                        <a:rPr lang="pl-PL" baseline="0" dirty="0" smtClean="0"/>
                        <a:t> Mazur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Aleksandra Małecka-Jabłońska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Dorota Ossowska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smtClean="0"/>
                        <a:t>Marzenna </a:t>
                      </a:r>
                      <a:r>
                        <a:rPr lang="pl-PL" dirty="0" smtClean="0"/>
                        <a:t>Podolak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Agata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Sołoducha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pl-PL" dirty="0" smtClean="0"/>
                        <a:t>Wioletta Witkowska</a:t>
                      </a:r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Uzależnienia – jak się przed nimi ustrzec?</a:t>
            </a:r>
            <a:endParaRPr lang="pl-PL" dirty="0"/>
          </a:p>
        </p:txBody>
      </p:sp>
      <p:pic>
        <p:nvPicPr>
          <p:cNvPr id="5" name="Symbol zastępczy zawartości 4" descr="IMAG02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1" y="1346425"/>
            <a:ext cx="7703039" cy="5178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Uzależnienia – jak się przed nimi ustrzec?</a:t>
            </a:r>
            <a:endParaRPr lang="pl-PL" dirty="0"/>
          </a:p>
        </p:txBody>
      </p:sp>
      <p:pic>
        <p:nvPicPr>
          <p:cNvPr id="11" name="Symbol zastępczy zawartości 10" descr="IMAG02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196751"/>
            <a:ext cx="8064896" cy="5400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2122</TotalTime>
  <Words>1155</Words>
  <Application>Microsoft Office PowerPoint</Application>
  <PresentationFormat>Pokaz na ekranie (4:3)</PresentationFormat>
  <Paragraphs>137</Paragraphs>
  <Slides>77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77</vt:i4>
      </vt:variant>
    </vt:vector>
  </HeadingPairs>
  <TitlesOfParts>
    <vt:vector size="83" baseType="lpstr">
      <vt:lpstr>Calibri</vt:lpstr>
      <vt:lpstr>Cambria</vt:lpstr>
      <vt:lpstr>Constantia</vt:lpstr>
      <vt:lpstr>Franklin Gothic Book</vt:lpstr>
      <vt:lpstr>Wingdings 2</vt:lpstr>
      <vt:lpstr>Papier</vt:lpstr>
      <vt:lpstr>„Uzależnieni? Ależ skąd!  Czyli w zdrowym ciele, zdrowy duch!”  oraz  „Wierzę w siebie, dbam o siebie”.   Projekty realizowane  ze środków  Miejskiego Programu Profilaktyki                                    i Rozwiązywania Problemów Alkoholowych</vt:lpstr>
      <vt:lpstr>Prezentacja programu PowerPoint</vt:lpstr>
      <vt:lpstr>„Uzależnieni? Ależ skąd! Czyli  w zdrowym ciele, zdrowy duch!”</vt:lpstr>
      <vt:lpstr>Uzależnienia – jak się przed nimi ustrzec?</vt:lpstr>
      <vt:lpstr>Uzależnienia – jak się przed nimi ustrzec?</vt:lpstr>
      <vt:lpstr>Uzależnienia – jak się przed nimi ustrzec?</vt:lpstr>
      <vt:lpstr>Uzależnienia – jak się przed nimi ustrzec?</vt:lpstr>
      <vt:lpstr>Uzależnienia – jak się przed nimi ustrzec?</vt:lpstr>
      <vt:lpstr>Uzależnienia – jak się przed nimi ustrzec?</vt:lpstr>
      <vt:lpstr>Dużo ruchu i po brzuchu!</vt:lpstr>
      <vt:lpstr>Dużo ruchu i po brzuchu!</vt:lpstr>
      <vt:lpstr>Dużo ruchu i po brzuchu!</vt:lpstr>
      <vt:lpstr>Dużo ruchu i po brzuchu!</vt:lpstr>
      <vt:lpstr>„Taneczne przerwy”</vt:lpstr>
      <vt:lpstr>„Taneczne przerwy”</vt:lpstr>
      <vt:lpstr>„Taneczne przerwy”</vt:lpstr>
      <vt:lpstr>„Taneczne przerwy”</vt:lpstr>
      <vt:lpstr>„Taneczne przerwy”</vt:lpstr>
      <vt:lpstr>„Zumba Dance”</vt:lpstr>
      <vt:lpstr>„Zumba Dance”</vt:lpstr>
      <vt:lpstr>„Zumba Dance”</vt:lpstr>
      <vt:lpstr>„Zumba Dance”</vt:lpstr>
      <vt:lpstr>„Zumba Dance”</vt:lpstr>
      <vt:lpstr>„Zumba Dance”</vt:lpstr>
      <vt:lpstr>„Jesteś tym, co jesz!” </vt:lpstr>
      <vt:lpstr>„Jesteś tym, co jesz!” </vt:lpstr>
      <vt:lpstr>„Jesteś tym, co jesz!” </vt:lpstr>
      <vt:lpstr>„Jesteś tym, co jesz!” </vt:lpstr>
      <vt:lpstr>„Jesteś tym, co jesz!” </vt:lpstr>
      <vt:lpstr>„Jesteś tym, co jesz!” </vt:lpstr>
      <vt:lpstr>„Jesteś tym, co jesz!” </vt:lpstr>
      <vt:lpstr>„Muzyczne wędrówki” </vt:lpstr>
      <vt:lpstr>„Muzyczne wędrówki” </vt:lpstr>
      <vt:lpstr>„Muzyczne wędrówki” </vt:lpstr>
      <vt:lpstr>„Muzyczne wędrówki” </vt:lpstr>
      <vt:lpstr>„Muzyczne wędrówki” </vt:lpstr>
      <vt:lpstr>„Muzyczne wędrówki” </vt:lpstr>
      <vt:lpstr>Zespół „Urwisy”</vt:lpstr>
      <vt:lpstr>„ Treningi asertywności dla uczniów            z problemami komunikacyjnymi” </vt:lpstr>
      <vt:lpstr>„ Treningi asertywności dla uczniów            z problemami komunikacyjnymi” </vt:lpstr>
      <vt:lpstr>„ Treningi asertywności dla uczniów            z problemami komunikacyjnymi” </vt:lpstr>
      <vt:lpstr>„ Treningi asertywności dla uczniów            z problemami komunikacyjnymi” </vt:lpstr>
      <vt:lpstr>„ Treningi asertywności dla uczniów            z problemami komunikacyjnymi” </vt:lpstr>
      <vt:lpstr> „Zdobywamy góry” </vt:lpstr>
      <vt:lpstr> „Zdobywamy góry” </vt:lpstr>
      <vt:lpstr> „Zdobywamy góry” </vt:lpstr>
      <vt:lpstr> „Zdobywamy góry” </vt:lpstr>
      <vt:lpstr> „Wierzę w siebie – dbam o siebie”. </vt:lpstr>
      <vt:lpstr>  „Jestem the Best” </vt:lpstr>
      <vt:lpstr>  „Jestem the Best” </vt:lpstr>
      <vt:lpstr>  „Jestem the Best” </vt:lpstr>
      <vt:lpstr>  „Jestem the Best” </vt:lpstr>
      <vt:lpstr>  „Jestem the Best” </vt:lpstr>
      <vt:lpstr>  „Jestem the Best” </vt:lpstr>
      <vt:lpstr>   „ Wiem, że potrafię” „</vt:lpstr>
      <vt:lpstr>  „ Wiem, że potrafię” </vt:lpstr>
      <vt:lpstr>  „Rzeźbimy ciało”</vt:lpstr>
      <vt:lpstr>  „Rzeźbimy ciało”</vt:lpstr>
      <vt:lpstr>  „Rzeźbimy ciało”</vt:lpstr>
      <vt:lpstr>  „Rzeźbimy ciało”</vt:lpstr>
      <vt:lpstr>  „Rzeźbimy ciało”</vt:lpstr>
      <vt:lpstr>  „Rzeźbimy ciało”</vt:lpstr>
      <vt:lpstr>  „Rzeźbimy ciało”</vt:lpstr>
      <vt:lpstr>  „Rzeźbimy ciało”</vt:lpstr>
      <vt:lpstr>  „Rzeźbimy ciało”</vt:lpstr>
      <vt:lpstr> „Podkreślamy nasze piękno”. </vt:lpstr>
      <vt:lpstr> „Podkreślamy nasze piękno”. </vt:lpstr>
      <vt:lpstr> „Podkreślamy nasze piękno”. </vt:lpstr>
      <vt:lpstr>„Tanecznym krokiem… droga do sukcesu” </vt:lpstr>
      <vt:lpstr>„Tanecznym krokiem… droga do sukcesu” </vt:lpstr>
      <vt:lpstr>„Tanecznym krokiem… droga do sukcesu” </vt:lpstr>
      <vt:lpstr>Konkursy plastyczne</vt:lpstr>
      <vt:lpstr>Konkursy plastyczne</vt:lpstr>
      <vt:lpstr>Konkursy plastyczne</vt:lpstr>
      <vt:lpstr>Konkursy plastyczne</vt:lpstr>
      <vt:lpstr>„Uzależnieni? Ależ skąd!  Czyli w zdrowym ciele, zdrowy duch!”  oraz  „Wierzę w siebie, dbam o siebie”.   Projekty realizowane  ze środków  Miejskiego Programu Profilaktyki                                    i Rozwiązywania Problemów Alkoholowych</vt:lpstr>
      <vt:lpstr>„Uzależnieni? Ależ skąd!  Czyli w zdrowym ciele, zdrowy duch!”  oraz  „Wierzę w siebie, dbam o siebie”.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Jola</dc:creator>
  <cp:lastModifiedBy>BKaplon02</cp:lastModifiedBy>
  <cp:revision>205</cp:revision>
  <dcterms:created xsi:type="dcterms:W3CDTF">2017-11-09T17:15:46Z</dcterms:created>
  <dcterms:modified xsi:type="dcterms:W3CDTF">2018-12-14T10:47:04Z</dcterms:modified>
</cp:coreProperties>
</file>